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2" r:id="rId7"/>
  </p:sldIdLst>
  <p:sldSz cx="6858000" cy="9144000" type="letter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-2448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3965960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1413001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30069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1456483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1501230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3478088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509817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3968967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1299294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1481740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1661703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9671E-5BEB-294E-B6E8-828507E76A55}" type="datetimeFigureOut">
              <a:rPr lang="es-ES" smtClean="0"/>
              <a:pPr/>
              <a:t>25/12/2016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A287F-66D0-CB4B-BE0A-FF797CD5569D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="" xmlns:p14="http://schemas.microsoft.com/office/powerpoint/2010/main" val="2756969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36057"/>
            <a:ext cx="6858000" cy="4876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61862" y="6980349"/>
            <a:ext cx="3254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Inicio</a:t>
            </a:r>
            <a:r>
              <a:rPr lang="en-US" dirty="0" smtClean="0"/>
              <a:t> de </a:t>
            </a:r>
            <a:r>
              <a:rPr lang="es-MX" dirty="0" smtClean="0"/>
              <a:t>sesión para los usuarios</a:t>
            </a:r>
            <a:endParaRPr lang="es-MX" dirty="0"/>
          </a:p>
        </p:txBody>
      </p:sp>
      <p:sp>
        <p:nvSpPr>
          <p:cNvPr id="5" name="TextBox 4"/>
          <p:cNvSpPr txBox="1"/>
          <p:nvPr/>
        </p:nvSpPr>
        <p:spPr>
          <a:xfrm>
            <a:off x="860739" y="7349681"/>
            <a:ext cx="52567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 smtClean="0"/>
              <a:t>En esta pantalla los usuarios introducen sus credenciales que son </a:t>
            </a:r>
            <a:r>
              <a:rPr lang="es-MX" sz="1600" dirty="0" err="1" smtClean="0"/>
              <a:t>encriptadas</a:t>
            </a:r>
            <a:r>
              <a:rPr lang="es-MX" sz="1600" dirty="0" smtClean="0"/>
              <a:t> y enviadas al servidor para verificarlas y concederles o no el acceso seguro a la aplicación, dependiendo del tipo de usuario, ya sea un usuario normal o un administrador, se concede acceso a diferentes módulos de la aplicación.</a:t>
            </a:r>
            <a:endParaRPr lang="es-MX" sz="1600" dirty="0"/>
          </a:p>
        </p:txBody>
      </p:sp>
    </p:spTree>
    <p:extLst>
      <p:ext uri="{BB962C8B-B14F-4D97-AF65-F5344CB8AC3E}">
        <p14:creationId xmlns="" xmlns:p14="http://schemas.microsoft.com/office/powerpoint/2010/main" val="2459427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71437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50797" y="7147776"/>
            <a:ext cx="4076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dirty="0" smtClean="0"/>
              <a:t>Pantalla de declaraciones para un usuario</a:t>
            </a:r>
            <a:endParaRPr lang="es-MX" dirty="0"/>
          </a:p>
        </p:txBody>
      </p:sp>
      <p:sp>
        <p:nvSpPr>
          <p:cNvPr id="5" name="TextBox 4"/>
          <p:cNvSpPr txBox="1"/>
          <p:nvPr/>
        </p:nvSpPr>
        <p:spPr>
          <a:xfrm>
            <a:off x="860739" y="7517108"/>
            <a:ext cx="52567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 smtClean="0"/>
              <a:t>Esta es la pantalla inicial los usuarios, aquí podrán crear nuevas declaraciones y subirlas al sistema, así como ver el registro histórico de sus propias declaraciones con sus respectivos folios, que son enlaces a la declaración, y los avisos y recordatorios de las declaraciones que tienen que presentar.</a:t>
            </a:r>
            <a:endParaRPr lang="es-MX" sz="1600" dirty="0"/>
          </a:p>
        </p:txBody>
      </p:sp>
    </p:spTree>
    <p:extLst>
      <p:ext uri="{BB962C8B-B14F-4D97-AF65-F5344CB8AC3E}">
        <p14:creationId xmlns="" xmlns:p14="http://schemas.microsoft.com/office/powerpoint/2010/main" val="339456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71437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41068" y="7147776"/>
            <a:ext cx="4696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dirty="0" smtClean="0"/>
              <a:t>Pantalla de declaraciones para un administrador</a:t>
            </a:r>
            <a:endParaRPr lang="es-MX" dirty="0"/>
          </a:p>
        </p:txBody>
      </p:sp>
      <p:sp>
        <p:nvSpPr>
          <p:cNvPr id="5" name="TextBox 4"/>
          <p:cNvSpPr txBox="1"/>
          <p:nvPr/>
        </p:nvSpPr>
        <p:spPr>
          <a:xfrm>
            <a:off x="860739" y="7517108"/>
            <a:ext cx="52567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 smtClean="0"/>
              <a:t>Esta es la pantalla en la que un administrador podrá ver las declaraciones en forma de tabla, así como el detalle de ellas, como su estado, folio (con enlace a la declaración). Desde esta misma pantalla el administrador podrá acceder, editar o cancelar cualquier declaración que desee, además de exportar estos datos a formatos como PDF, Excel o JSON.</a:t>
            </a:r>
            <a:endParaRPr lang="es-MX" sz="1600" dirty="0"/>
          </a:p>
        </p:txBody>
      </p:sp>
    </p:spTree>
    <p:extLst>
      <p:ext uri="{BB962C8B-B14F-4D97-AF65-F5344CB8AC3E}">
        <p14:creationId xmlns="" xmlns:p14="http://schemas.microsoft.com/office/powerpoint/2010/main" val="278401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71437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11196" y="7147776"/>
            <a:ext cx="4755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dirty="0" smtClean="0"/>
              <a:t>Funcionalidad de enviar avisos del administrador</a:t>
            </a:r>
            <a:endParaRPr lang="es-MX" dirty="0"/>
          </a:p>
        </p:txBody>
      </p:sp>
      <p:sp>
        <p:nvSpPr>
          <p:cNvPr id="4" name="TextBox 3"/>
          <p:cNvSpPr txBox="1"/>
          <p:nvPr/>
        </p:nvSpPr>
        <p:spPr>
          <a:xfrm>
            <a:off x="860739" y="7517108"/>
            <a:ext cx="52567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400" dirty="0" smtClean="0"/>
              <a:t>La aplicación tiene la funcionalidad para crear avisos que serán mostrados a los usuarios como recordatorios en su pantalla inicial (ver </a:t>
            </a:r>
            <a:r>
              <a:rPr lang="es-MX" sz="1400" dirty="0" err="1" smtClean="0"/>
              <a:t>mockup</a:t>
            </a:r>
            <a:r>
              <a:rPr lang="es-MX" sz="1400" dirty="0" smtClean="0"/>
              <a:t> 2), esto se hace de forma fácil redactando el mensaje y ya sea seleccionando a todos los usuarios; a los que se han elegido previamente en la tabla; o </a:t>
            </a:r>
            <a:r>
              <a:rPr lang="es-MX" sz="1400" dirty="0" smtClean="0"/>
              <a:t>eligiendo a los </a:t>
            </a:r>
            <a:r>
              <a:rPr lang="es-MX" sz="1400" dirty="0" smtClean="0"/>
              <a:t>usuarios que se deseen por su </a:t>
            </a:r>
            <a:r>
              <a:rPr lang="es-MX" sz="1400" dirty="0" smtClean="0"/>
              <a:t>nombre o usuario o entidad, entre otros filtros...</a:t>
            </a:r>
            <a:endParaRPr lang="es-MX" sz="1400" dirty="0"/>
          </a:p>
        </p:txBody>
      </p:sp>
    </p:spTree>
    <p:extLst>
      <p:ext uri="{BB962C8B-B14F-4D97-AF65-F5344CB8AC3E}">
        <p14:creationId xmlns="" xmlns:p14="http://schemas.microsoft.com/office/powerpoint/2010/main" val="230236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71437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88774" y="7147776"/>
            <a:ext cx="4200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dirty="0" smtClean="0"/>
              <a:t>Pantalla de usuarios para un administrador</a:t>
            </a:r>
            <a:endParaRPr lang="es-MX" dirty="0"/>
          </a:p>
        </p:txBody>
      </p:sp>
      <p:sp>
        <p:nvSpPr>
          <p:cNvPr id="4" name="TextBox 3"/>
          <p:cNvSpPr txBox="1"/>
          <p:nvPr/>
        </p:nvSpPr>
        <p:spPr>
          <a:xfrm>
            <a:off x="860739" y="7517108"/>
            <a:ext cx="52567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600" dirty="0" smtClean="0"/>
              <a:t>En esta pantalla un administrador puede ver el listado de usuarios con alguno detalles rápidos de ellos en la tabla. También puede modificarlos, ver más detalle de un usuario específico o eliminarlo, y exportar la tabla a otros formatos.</a:t>
            </a:r>
            <a:endParaRPr lang="es-MX" sz="1400" dirty="0"/>
          </a:p>
        </p:txBody>
      </p:sp>
    </p:spTree>
    <p:extLst>
      <p:ext uri="{BB962C8B-B14F-4D97-AF65-F5344CB8AC3E}">
        <p14:creationId xmlns="" xmlns:p14="http://schemas.microsoft.com/office/powerpoint/2010/main" val="119407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71437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40097" y="7147776"/>
            <a:ext cx="5098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dirty="0" smtClean="0"/>
              <a:t>Pantalla de usuario específico para un administrador</a:t>
            </a:r>
            <a:endParaRPr lang="es-MX" dirty="0"/>
          </a:p>
        </p:txBody>
      </p:sp>
      <p:sp>
        <p:nvSpPr>
          <p:cNvPr id="5" name="TextBox 4"/>
          <p:cNvSpPr txBox="1"/>
          <p:nvPr/>
        </p:nvSpPr>
        <p:spPr>
          <a:xfrm>
            <a:off x="860739" y="7517108"/>
            <a:ext cx="52567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1400" dirty="0" smtClean="0"/>
              <a:t>En esta pantalla un administrador puede ver el los detalles completos generales de un usuario. Se muestran en la parte de arriba las declaraciones que ha presentado y fechas importantes de ese usuario. En la parte inferior se muestra el detalle de todos los </a:t>
            </a:r>
            <a:r>
              <a:rPr lang="es-MX" sz="1400" dirty="0" smtClean="0"/>
              <a:t>movimientos relacionados al </a:t>
            </a:r>
            <a:r>
              <a:rPr lang="es-MX" sz="1400" dirty="0" smtClean="0"/>
              <a:t>usuario, esta información en la tabla se puede exportar a otros formatos.</a:t>
            </a:r>
            <a:endParaRPr lang="es-MX" sz="1200" dirty="0"/>
          </a:p>
        </p:txBody>
      </p:sp>
    </p:spTree>
    <p:extLst>
      <p:ext uri="{BB962C8B-B14F-4D97-AF65-F5344CB8AC3E}">
        <p14:creationId xmlns="" xmlns:p14="http://schemas.microsoft.com/office/powerpoint/2010/main" val="348629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391</Words>
  <Application>Microsoft Office PowerPoint</Application>
  <PresentationFormat>Letter Paper (8.5x11 in)</PresentationFormat>
  <Paragraphs>12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Tema de Office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 Kurata</dc:creator>
  <cp:lastModifiedBy>hlabra</cp:lastModifiedBy>
  <cp:revision>23</cp:revision>
  <dcterms:created xsi:type="dcterms:W3CDTF">2016-12-26T02:52:44Z</dcterms:created>
  <dcterms:modified xsi:type="dcterms:W3CDTF">2016-12-26T05:02:59Z</dcterms:modified>
</cp:coreProperties>
</file>

<file path=docProps/thumbnail.jpeg>
</file>